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7"/>
  </p:notesMasterIdLst>
  <p:sldIdLst>
    <p:sldId id="278" r:id="rId5"/>
    <p:sldId id="314" r:id="rId6"/>
    <p:sldId id="279" r:id="rId7"/>
    <p:sldId id="327" r:id="rId8"/>
    <p:sldId id="330" r:id="rId9"/>
    <p:sldId id="316" r:id="rId10"/>
    <p:sldId id="302" r:id="rId11"/>
    <p:sldId id="331" r:id="rId12"/>
    <p:sldId id="332" r:id="rId13"/>
    <p:sldId id="295" r:id="rId14"/>
    <p:sldId id="323" r:id="rId15"/>
    <p:sldId id="333" r:id="rId16"/>
    <p:sldId id="321" r:id="rId17"/>
    <p:sldId id="299" r:id="rId18"/>
    <p:sldId id="319" r:id="rId19"/>
    <p:sldId id="324" r:id="rId20"/>
    <p:sldId id="334" r:id="rId21"/>
    <p:sldId id="318" r:id="rId22"/>
    <p:sldId id="282" r:id="rId23"/>
    <p:sldId id="322" r:id="rId24"/>
    <p:sldId id="28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85391" autoAdjust="0"/>
  </p:normalViewPr>
  <p:slideViewPr>
    <p:cSldViewPr snapToGrid="0">
      <p:cViewPr varScale="1">
        <p:scale>
          <a:sx n="68" d="100"/>
          <a:sy n="68" d="100"/>
        </p:scale>
        <p:origin x="749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JE-lecture-notes/qtm151_fall_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hyperlink" Target="https://canvas.emory.edu/courses/118454/files/10208811?module_item_id=231457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mori.schacter@emory.edu" TargetMode="External"/><Relationship Id="rId2" Type="http://schemas.openxmlformats.org/officeDocument/2006/relationships/hyperlink" Target="mailto:xinyu.guo@emory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x.shumway@emory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Alejandro S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ánchez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Becerra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JE-lecture-notes/qtm151_fall_2023 (github.com)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56A0-EC13-0C3D-0CA3-17D3922C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lecture notes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90E2-DAD6-2176-3547-E02869B7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960"/>
            <a:ext cx="10515600" cy="233544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Github1 Getting Started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Focusing on Step 2: Downloading Lectures to your Computer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Check that we have access to the folder with the lecture notes and open it in VS code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Check that VS code is connected to Anaconda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D0240-F296-22D6-9710-DAEED3789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4" r="634"/>
          <a:stretch/>
        </p:blipFill>
        <p:spPr>
          <a:xfrm>
            <a:off x="1546830" y="4488873"/>
            <a:ext cx="8625870" cy="19617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7D2388-9745-9FB2-AE2A-2EC19E75C876}"/>
              </a:ext>
            </a:extLst>
          </p:cNvPr>
          <p:cNvSpPr/>
          <p:nvPr/>
        </p:nvSpPr>
        <p:spPr>
          <a:xfrm>
            <a:off x="9133609" y="4748645"/>
            <a:ext cx="1113634" cy="5091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2B580EED-4773-4B00-6C85-174D0028E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  <p:pic>
        <p:nvPicPr>
          <p:cNvPr id="8" name="Graphic 7" descr="Binary outline">
            <a:extLst>
              <a:ext uri="{FF2B5EF4-FFF2-40B4-BE49-F238E27FC236}">
                <a16:creationId xmlns:a16="http://schemas.microsoft.com/office/drawing/2014/main" id="{FAC36EFF-5125-578B-2E24-33417202F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11" y="4814605"/>
            <a:ext cx="716972" cy="7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68" y="1577980"/>
            <a:ext cx="1141283" cy="12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9850442" y="206298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8955703" y="1832155"/>
            <a:ext cx="4411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  <a:r>
              <a:rPr lang="en-US" sz="2400" dirty="0"/>
              <a:t>(due Tuesday, January 23 at 10 p.m.):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60C75-7934-F2D6-F393-743F3DE9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1693"/>
          <a:stretch/>
        </p:blipFill>
        <p:spPr>
          <a:xfrm>
            <a:off x="4792155" y="977174"/>
            <a:ext cx="6457735" cy="42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2974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automatically be graded for half-credit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and network analysis. I focus on applications that evaluate poverty-reduction programs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8" y="646264"/>
            <a:ext cx="5360061" cy="22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have a </a:t>
            </a:r>
            <a:r>
              <a:rPr lang="en-US" sz="2000" b="1" dirty="0"/>
              <a:t>class Zoom meeting</a:t>
            </a:r>
            <a:r>
              <a:rPr lang="en-US" sz="2000" dirty="0"/>
              <a:t> active every class so you can follow the screen in your own computers and ask questions!</a:t>
            </a:r>
            <a:endParaRPr lang="en-US" sz="2000" b="1" dirty="0"/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Xinyu</a:t>
            </a:r>
            <a:r>
              <a:rPr lang="en-US" dirty="0"/>
              <a:t> Guo (</a:t>
            </a:r>
            <a:r>
              <a:rPr lang="en-US" dirty="0">
                <a:hlinkClick r:id="rId2"/>
              </a:rPr>
              <a:t>xinyu.guo@emory.edu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Mori Schacter (</a:t>
            </a:r>
            <a:r>
              <a:rPr lang="en-US" dirty="0">
                <a:hlinkClick r:id="rId3"/>
              </a:rPr>
              <a:t>mori.schacter@emory.edu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Maxwell Shumway (</a:t>
            </a:r>
            <a:r>
              <a:rPr lang="en-US" dirty="0">
                <a:hlinkClick r:id="rId4"/>
              </a:rPr>
              <a:t>max.shumway@emory.edu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026366" y="4073274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43" y="3122990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9570193" y="368507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8003748" y="3136939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630248" y="3260593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2340524" y="4251499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2794034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82" y="2906486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685620" y="4510312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8681428" y="2178013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836590" y="1601645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81" y="771521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(‘base’)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Next step: </a:t>
            </a:r>
            <a:r>
              <a:rPr lang="en-US" dirty="0"/>
              <a:t>we are creating a new folder for the QTM151 course and downloading our virtual GitHub folder and opening it in VS Code</a:t>
            </a:r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5585</TotalTime>
  <Words>861</Words>
  <Application>Microsoft Office PowerPoint</Application>
  <PresentationFormat>Widescreen</PresentationFormat>
  <Paragraphs>153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My teaching philosophy</vt:lpstr>
      <vt:lpstr>Teaching Assistants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  <vt:lpstr>PowerPoint Presentation</vt:lpstr>
      <vt:lpstr>Downloading the lecture notes locally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Learning Objectives</vt:lpstr>
      <vt:lpstr>PowerPoint Presentation</vt:lpstr>
      <vt:lpstr>Coding ability is not innate</vt:lpstr>
      <vt:lpstr>Questions about the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Alejandro Sánchez</cp:lastModifiedBy>
  <cp:revision>92</cp:revision>
  <dcterms:created xsi:type="dcterms:W3CDTF">2022-08-18T19:06:53Z</dcterms:created>
  <dcterms:modified xsi:type="dcterms:W3CDTF">2024-01-17T14:21:20Z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